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2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95F70-E6DF-7EC0-2CA2-0EFFD2210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E9D4E-1FAA-D835-0DDF-9E31BA760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9A6BE-4387-E997-1A86-925CCEE07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4DD3A-B892-F645-D7EB-DA41A0A59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17A24-627D-78E5-6269-96D5BA984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CE203-C5EA-1505-A395-831BDCBD8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55DD1B-171A-4213-1A7B-91886D062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0429B-A94F-00F4-E161-B6B215FB0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15AEE-0CDE-A7D8-514F-2684A26A4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95C0A-906E-4E42-C9B4-32B43311E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1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5807BE-E9EE-CB69-7DB7-76DC75E1B2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A0D34B-D88F-106F-F17C-72020F70D0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A40C2-FC99-031C-61B8-7387ED7B0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4778-B83C-45AB-76C4-EE6BA61C2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3F85A-2D1A-E375-0B8A-D1870806E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7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EC947-4C8E-FCE8-33F8-9022F9763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513C7-957E-74B4-2F24-14CE4AA6F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E6E5F-E350-7701-8842-080A1EE9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0A8E2-3859-EA71-592F-C2F41228B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3568B-0BDD-5D8A-F574-6B8E91CE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1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B10D4-B8B8-65AA-D2C9-B51B3CC7F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7E3B44-B3F9-807E-E97B-EF626AAE1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E6753-8715-44AC-69D4-FB4BCDF08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F5A46-657A-8C43-D403-F74438CA8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4492F-4FB4-7246-9A68-C9306E79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58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05659-CACB-08D0-5138-4CBA85E89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7731B-7F95-CEBF-9309-833F6F4989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50A1E0-3E95-87AB-E1EE-8BD098992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18BF80-5CCD-0BE3-3EDA-A9AD620D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81BBF8-3AEB-5B07-6A9A-20E72561F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5EDAB-E6B0-76FF-C63B-F0504D82E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9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15C30-8BED-8DCA-EDE4-E9E444D6F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60EB1-F255-57D4-C41E-2B368E6D6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61BB1-5023-F15B-653A-B966C6855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014633-C0A2-0466-4B3C-F5738E5216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793CAE-278A-082D-815A-620D2FD6BB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9EAE9D-9761-BCD0-AD5E-0E71264F2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DBCC3-E4A9-E7B7-8BA8-8006091DC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5A7EC7-3ED7-5830-9635-F109B244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35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02EF-C080-0B28-3E15-37C48AC4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2E21E-59A0-6314-F01D-497EC610C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EC5C08-F613-B102-30EA-187E688B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97250A-1174-54CE-2E6D-F6B48B89F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32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D1EA7C-6FBB-EF1A-80F2-D657FA454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AC8921-44F9-221D-0384-6E1BE39D4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5A07FE-6E08-C1AE-26F0-DB8B57964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35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BAA80-D021-CC0F-780B-2376D9450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F6EE9-5A2E-31CE-DA9A-D07B8DFFE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5D9132-967F-5081-B709-2A26E7FEA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B3000-F30D-E25D-0EC0-4BAEFCBF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57D2F4-0275-C4CE-09D8-28A97110F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9F06A-5BE4-ADAF-F81C-DBE73275D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4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E87B-754F-2C17-0379-0590ABAD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C4817B-B3F3-ECDA-504F-CA5578D25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96CE9E-CAB9-F395-9149-C96DB1D0B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5D93E-433F-F717-C2E7-9BBCE552E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29A182-BA45-80CC-3A60-2D41C723B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3A0E2D-A669-B190-EE77-DF8774A22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8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54F650-9EBD-DDDA-F95D-7FD92A13D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5328C-984E-CD7C-B9C2-C8CFCC780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1B859-D349-1FDE-8A50-9474AAE8E1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4F20D-7B37-4F4A-BB4E-6829896998FF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7F79E-B9A4-8090-46F8-12BF9C52E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D995F-1EAE-4582-FD01-D010FD500E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FDCD09-5802-4979-ABFA-93F68D0C0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7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CFFB8-A875-4EC5-5A2C-4444524E7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3399769"/>
            <a:ext cx="10640754" cy="775845"/>
          </a:xfrm>
        </p:spPr>
        <p:txBody>
          <a:bodyPr anchor="b">
            <a:normAutofit/>
          </a:bodyPr>
          <a:lstStyle/>
          <a:p>
            <a:r>
              <a:rPr lang="en-US" sz="4400" dirty="0">
                <a:solidFill>
                  <a:schemeClr val="tx2"/>
                </a:solidFill>
                <a:latin typeface="AdLib BT" panose="04040805040B02020603" pitchFamily="82" charset="0"/>
              </a:rPr>
              <a:t>Roundtable Presentations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D87F71-1824-AA2B-EE1E-F25ED0549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121" y="4171528"/>
            <a:ext cx="9163757" cy="450447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dLib BT" panose="04040805040B02020603" pitchFamily="82" charset="0"/>
              </a:rPr>
              <a:t>Coming Soon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4A45E5-E46E-F625-A8ED-74AC8E1BBC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414" y="320231"/>
            <a:ext cx="5971720" cy="2836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28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AdLib BT</vt:lpstr>
      <vt:lpstr>Aptos</vt:lpstr>
      <vt:lpstr>Aptos Display</vt:lpstr>
      <vt:lpstr>Arial</vt:lpstr>
      <vt:lpstr>Office Theme</vt:lpstr>
      <vt:lpstr>Roundtable Presentations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J Kiger</dc:creator>
  <cp:lastModifiedBy>David J Kiger</cp:lastModifiedBy>
  <cp:revision>1</cp:revision>
  <dcterms:created xsi:type="dcterms:W3CDTF">2026-03-06T18:01:31Z</dcterms:created>
  <dcterms:modified xsi:type="dcterms:W3CDTF">2026-03-06T18:05:09Z</dcterms:modified>
</cp:coreProperties>
</file>